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  <p:sldId id="259" r:id="rId7"/>
    <p:sldId id="265" r:id="rId8"/>
    <p:sldId id="264" r:id="rId9"/>
    <p:sldId id="26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9730-8240-4623-8F77-183E9E863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504E4-3DE0-4286-B4B0-C44A4DC69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76D24-380B-4262-BE9B-0FBB1EC4E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631E3-3474-4380-85C9-F72609C96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0B4BD-7052-4AB6-99F1-52544CC5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2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C856-2F1C-48C9-B9FF-66BA3C09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41EAF-11BD-474A-AD04-AA1D3AC1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89B3F-53F7-416C-99B7-B193C45A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8BE18-EEC4-48F1-B60A-CA70A4EE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52C5-DEEB-4CEF-92B3-BD05BB41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71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4A7A7-B5AC-4CF2-A95B-564A98300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68B83-9B29-47E0-8DEC-5C731AD8B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62FBC-A3D9-4118-8EAD-7AF38A0F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E07-1362-422F-AF16-8E770B74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EBC1F-2A8E-4B21-9F1A-781ECB5E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91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7142-E4F8-443D-A819-D13A1A38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59ACF-6EF1-4346-B74C-8FE5EBDD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9452D-0109-4F55-8102-22650FDD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1E49-9DFB-4827-BE49-5D357A1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F7924-ACCD-49A2-A404-854C195C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98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A122-1F13-4027-BC47-382FB022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B6830-70CC-4717-9BE8-79202065B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615F0-F90D-4C87-B872-FD7193757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0F815-D89F-40B0-ADB4-97D4670B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2F163-A90E-4B3C-8999-8863FD67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7A88-0930-4B47-80BE-8513CE97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457EB-495D-43C2-8EE0-482818454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C9803-493A-4091-A537-164A14F0F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A7B65-6746-46E3-ACDF-0202A65D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8ACA3-27E1-48F0-B98A-7C36388A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AE706-964D-445D-A51C-0091518B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20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6969-9818-4F6D-8CFD-CCCDA261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8435-4109-4DD8-BA64-A30793643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31F4F-BA6E-4259-9912-350478478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63879-CAA9-4264-8214-8B40A2964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57F11-F057-457C-9130-4F7DB1C8E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D508B-6520-4E60-8EC4-8A36C87E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A4A86-A30C-4C39-9913-2EEAD84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424AA-07D2-49E2-96FA-14696DE7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21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EC5C-10FF-43BA-8C9A-CABBCCFA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1490A-E156-4BBA-97CC-50FED97A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7866D-6CE7-470F-9971-DCCC608E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9BEF0-6730-481B-B9AD-596B2993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80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8B86B-2EE1-40EA-93A9-7B6DF4BF0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B2B7C6-F1DC-4023-99F1-89FC4C01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738F4-8D98-48D9-B90B-D243E3A6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27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BAF3-7DE7-456B-BB95-6D08C484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BF1F-2EA7-4BED-AEF0-CACF80F95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82C20-8D7D-47C5-A7CD-A9463A6E0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8933C-9D3D-421C-9407-44F9C336D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32956-9B2D-45F4-967B-933AF675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991FD-B49F-439E-AD55-6668A329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10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234C-811F-4F2F-BC95-7D7C4D2A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4DE78-DB1C-4BE2-8406-284D53DEE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6FE1B-175D-4D40-9562-FAB6265E0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6AB77-5D2D-4109-88B7-00A86488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4E7DC-A638-4AE0-929B-4DDB5A5E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D5B20-3151-4FD3-8B25-090B53EE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63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7B85C-23D6-4A4E-B766-9B6C2610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2348C-5382-4CD3-B79D-04E0B7653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36C6D-33A8-43FC-B821-C3EC147EF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77D76-F7B1-414D-B842-7844E5EDA79D}" type="datetimeFigureOut">
              <a:rPr lang="en-IN" smtClean="0"/>
              <a:t>01-07-2020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AA02-A77D-46A2-8A89-DAB84F67C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86FE6-30AF-46BC-9294-1EA02DE7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E1D55-767B-444B-8561-0928F50AF5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51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2AFA-B0DB-480F-9961-BCA229085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946" y="2338421"/>
            <a:ext cx="8594103" cy="1894214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Based 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Prevention Compliance</a:t>
            </a:r>
          </a:p>
        </p:txBody>
      </p:sp>
    </p:spTree>
    <p:extLst>
      <p:ext uri="{BB962C8B-B14F-4D97-AF65-F5344CB8AC3E}">
        <p14:creationId xmlns:p14="http://schemas.microsoft.com/office/powerpoint/2010/main" val="28117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7325-B6AD-4A58-9417-9CEC163D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DF2F-7A9E-4691-8C0C-4811D9193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0273"/>
            <a:ext cx="10515600" cy="3056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5532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F8D9-5CED-49FB-B739-D654BC82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 WHO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B42E2-D116-4847-8EA4-3DE49BBF7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54212" cy="435133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advises to wear mask and prevent touching Nose, Face and Eyes.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advises to maintain social distancing.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permissible distance is 1 metre (3 feet).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is the only way to control spread of Novel Corona Virus and will lead of flattening of curve.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Is The World Health Org's Recommendation To Globally Reschedule ...">
            <a:extLst>
              <a:ext uri="{FF2B5EF4-FFF2-40B4-BE49-F238E27FC236}">
                <a16:creationId xmlns:a16="http://schemas.microsoft.com/office/drawing/2014/main" id="{3F485B1E-6124-4B35-BDA8-02896379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571" y="365126"/>
            <a:ext cx="1889522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8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E37B-D3B7-44A0-97F7-6FA76A6E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– 1 </a:t>
            </a:r>
            <a:b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Based Mask Detection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DBB3B-C614-4C2D-91F7-EE6695EA3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2433"/>
            <a:ext cx="5119540" cy="3914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✔This is our AI Product to check if the person is wearing mask or not.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✔Red: Mask, Pink: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No_Mask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✔Contrary to others, this system is highly scalable and can detect multiple streams in optimal time.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✔Can be deployed on edge and cloud both.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✔The USP of this project is that it can detect multiple people (around 100) in one frame.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✔This has great use in surveillance and security purpose to find out who all are following the rules.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edia.io_holo10-detected3">
            <a:hlinkClick r:id="" action="ppaction://media"/>
            <a:extLst>
              <a:ext uri="{FF2B5EF4-FFF2-40B4-BE49-F238E27FC236}">
                <a16:creationId xmlns:a16="http://schemas.microsoft.com/office/drawing/2014/main" id="{527FF14F-4894-4B79-8164-F643BFEF30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4262" y="2262433"/>
            <a:ext cx="4876800" cy="3657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860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8C47-AE5A-47F4-ACA8-C744D2CB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work done and Our Novelty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Keras and TensorFlow Archives - PyImageSearch">
            <a:extLst>
              <a:ext uri="{FF2B5EF4-FFF2-40B4-BE49-F238E27FC236}">
                <a16:creationId xmlns:a16="http://schemas.microsoft.com/office/drawing/2014/main" id="{AE0EF62F-4609-4991-B6C4-7B34FBCE28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81823"/>
            <a:ext cx="57150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AF5BA-7CCE-4977-8C94-25B0B7A668A6}"/>
              </a:ext>
            </a:extLst>
          </p:cNvPr>
          <p:cNvSpPr txBox="1"/>
          <p:nvPr/>
        </p:nvSpPr>
        <p:spPr>
          <a:xfrm>
            <a:off x="1413234" y="3419983"/>
            <a:ext cx="435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Creator: Adrian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Rosebrock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Search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 Prebuilt AI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7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7292-29F3-4E21-80B8-E2FDEF98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– 2</a:t>
            </a:r>
            <a:b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Based Fever Detection at Doorbell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D907-610B-4D8D-910B-6A3B78EC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858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✔This innovation will coupled with our previous mask detection system.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✔It will allow entry only if “The person is wearing mask AND is having normal body temperature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✔Can be deployed on edge and cloud both.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✔The USP of this project is that it can detect multiple people (around 100) in one frame.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✔This has great use at Railway Stations, Hospitals, Cafes and Schools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2" descr="Dahua Human Temperature Measuring Solution - Dahua Thermal Cameras ...">
            <a:extLst>
              <a:ext uri="{FF2B5EF4-FFF2-40B4-BE49-F238E27FC236}">
                <a16:creationId xmlns:a16="http://schemas.microsoft.com/office/drawing/2014/main" id="{E9CD6C54-9E0D-4627-9ACA-D6B9452F9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7"/>
          <a:stretch/>
        </p:blipFill>
        <p:spPr bwMode="auto">
          <a:xfrm>
            <a:off x="6096000" y="2061294"/>
            <a:ext cx="5502908" cy="3613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65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A6554-E77C-4E84-8198-A24A6D0A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– 3 </a:t>
            </a:r>
            <a:b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based alert on breaking social distancing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9775F-B8FF-4A2C-BC0A-F1736B84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39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✔WHO has advised to maintain Social Distancing at Workplaces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✔This system raises a trigger alert whenever someone breaks social distancing in monitored area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✔Can be deployed on edge and cloud both.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✔The USP of this project is that it can detect multiple people (around 100) in one frame.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✔We have measured the distance from the bottom mid point, rather than the exact mid-point of the detection box.</a:t>
            </a:r>
          </a:p>
          <a:p>
            <a:pPr marL="0" indent="0">
              <a:buNone/>
            </a:pPr>
            <a:endParaRPr lang="en-IN" sz="2000" dirty="0"/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C0FA4-7B74-4827-A781-DEBB1F26E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132" y="1825625"/>
            <a:ext cx="6563585" cy="36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6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FD9E-A0B5-413D-8B6F-DEEDE173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Mathematics behind the AI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3F29F-7040-4EE4-B8AB-B37C1CD4A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9928" cy="4351338"/>
          </a:xfrm>
        </p:spPr>
        <p:txBody>
          <a:bodyPr/>
          <a:lstStyle/>
          <a:p>
            <a:r>
              <a:rPr lang="en-US" dirty="0"/>
              <a:t>We have detection the person using trained neural network</a:t>
            </a:r>
          </a:p>
          <a:p>
            <a:r>
              <a:rPr lang="en-US" dirty="0"/>
              <a:t>The neural network returns the coordinates of bounding boxes.</a:t>
            </a:r>
          </a:p>
          <a:p>
            <a:r>
              <a:rPr lang="en-US" dirty="0"/>
              <a:t>We have taken the distance calculating point as mid point of bottom line segment</a:t>
            </a:r>
          </a:p>
          <a:p>
            <a:r>
              <a:rPr lang="en-US" dirty="0"/>
              <a:t>The distance considered is Euclidean between two points</a:t>
            </a:r>
            <a:endParaRPr lang="en-IN" dirty="0"/>
          </a:p>
        </p:txBody>
      </p:sp>
      <p:pic>
        <p:nvPicPr>
          <p:cNvPr id="4" name="Picture 2" descr="Researchers hack AI video analytics with color printout | Security ...">
            <a:extLst>
              <a:ext uri="{FF2B5EF4-FFF2-40B4-BE49-F238E27FC236}">
                <a16:creationId xmlns:a16="http://schemas.microsoft.com/office/drawing/2014/main" id="{63F03E88-8763-4041-BF7E-10FB5A9BB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95"/>
          <a:stretch/>
        </p:blipFill>
        <p:spPr bwMode="auto">
          <a:xfrm>
            <a:off x="7117237" y="1690688"/>
            <a:ext cx="3614395" cy="44978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D7DE4F-6AA8-4D26-876E-F155B4AEF2FE}"/>
              </a:ext>
            </a:extLst>
          </p:cNvPr>
          <p:cNvSpPr/>
          <p:nvPr/>
        </p:nvSpPr>
        <p:spPr>
          <a:xfrm>
            <a:off x="8739928" y="5352316"/>
            <a:ext cx="369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334F07-DDFF-4CF3-9660-EB735E7EBED7}"/>
              </a:ext>
            </a:extLst>
          </p:cNvPr>
          <p:cNvSpPr/>
          <p:nvPr/>
        </p:nvSpPr>
        <p:spPr>
          <a:xfrm>
            <a:off x="8673548" y="2816506"/>
            <a:ext cx="369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485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AC52-7D10-4487-8762-D733ABA3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839"/>
            <a:ext cx="10515600" cy="83284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Realtime Output of Our Product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est_2">
            <a:hlinkClick r:id="" action="ppaction://media"/>
            <a:extLst>
              <a:ext uri="{FF2B5EF4-FFF2-40B4-BE49-F238E27FC236}">
                <a16:creationId xmlns:a16="http://schemas.microsoft.com/office/drawing/2014/main" id="{2A7B2C9D-2B37-4E8F-92E8-10E3BCF0D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17" y="2680745"/>
            <a:ext cx="5901184" cy="3319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sample_output">
            <a:hlinkClick r:id="" action="ppaction://media"/>
            <a:extLst>
              <a:ext uri="{FF2B5EF4-FFF2-40B4-BE49-F238E27FC236}">
                <a16:creationId xmlns:a16="http://schemas.microsoft.com/office/drawing/2014/main" id="{84715495-102A-472B-AE63-041CC88442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7701" y="2680746"/>
            <a:ext cx="5901184" cy="3319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0022B-6562-4CE0-B953-D85DAD61DD92}"/>
              </a:ext>
            </a:extLst>
          </p:cNvPr>
          <p:cNvSpPr txBox="1"/>
          <p:nvPr/>
        </p:nvSpPr>
        <p:spPr>
          <a:xfrm>
            <a:off x="2042916" y="2187019"/>
            <a:ext cx="204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Video Stream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BAE1-EEC6-4073-BED1-486D3C2FF521}"/>
              </a:ext>
            </a:extLst>
          </p:cNvPr>
          <p:cNvSpPr txBox="1"/>
          <p:nvPr/>
        </p:nvSpPr>
        <p:spPr>
          <a:xfrm>
            <a:off x="8020137" y="2187019"/>
            <a:ext cx="221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Video Stream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206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485F-6F75-4D7D-A26D-2FEA2064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Appraisals</a:t>
            </a:r>
            <a:endParaRPr lang="en-IN" dirty="0"/>
          </a:p>
        </p:txBody>
      </p:sp>
      <p:pic>
        <p:nvPicPr>
          <p:cNvPr id="2050" name="Picture 2" descr="Regulation of non-personal data: MeitY sets up new committee ...">
            <a:extLst>
              <a:ext uri="{FF2B5EF4-FFF2-40B4-BE49-F238E27FC236}">
                <a16:creationId xmlns:a16="http://schemas.microsoft.com/office/drawing/2014/main" id="{28209DA2-D389-48E1-8BB3-AD8F608518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47" y="1625289"/>
            <a:ext cx="3856348" cy="21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dian Railway – Logos Download">
            <a:extLst>
              <a:ext uri="{FF2B5EF4-FFF2-40B4-BE49-F238E27FC236}">
                <a16:creationId xmlns:a16="http://schemas.microsoft.com/office/drawing/2014/main" id="{451826F7-9923-4F4C-AB24-800B921D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5289"/>
            <a:ext cx="1894002" cy="189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IT Jammu">
            <a:extLst>
              <a:ext uri="{FF2B5EF4-FFF2-40B4-BE49-F238E27FC236}">
                <a16:creationId xmlns:a16="http://schemas.microsoft.com/office/drawing/2014/main" id="{4183FCAD-8B7C-4AD9-9C60-F57FA3394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47" y="3927078"/>
            <a:ext cx="5015845" cy="189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dan Mohan Malaviya University of Technology">
            <a:extLst>
              <a:ext uri="{FF2B5EF4-FFF2-40B4-BE49-F238E27FC236}">
                <a16:creationId xmlns:a16="http://schemas.microsoft.com/office/drawing/2014/main" id="{0B1B9E5E-7883-435A-843A-622D4835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29" y="4019510"/>
            <a:ext cx="1894002" cy="189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ennai City Police - Home | Facebook">
            <a:extLst>
              <a:ext uri="{FF2B5EF4-FFF2-40B4-BE49-F238E27FC236}">
                <a16:creationId xmlns:a16="http://schemas.microsoft.com/office/drawing/2014/main" id="{841DB375-DCBF-48A3-8127-05FE194A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0" y="1510252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0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</Words>
  <Application>Microsoft Office PowerPoint</Application>
  <PresentationFormat>Widescreen</PresentationFormat>
  <Paragraphs>42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Artificial Intelligence Based  COVID-19 Prevention Compliance</vt:lpstr>
      <vt:lpstr>Motivation: WHO Guidelines</vt:lpstr>
      <vt:lpstr>Solution – 1  AI Based Mask Detection System</vt:lpstr>
      <vt:lpstr>Past work done and Our Novelty</vt:lpstr>
      <vt:lpstr>Solution – 2 AI Based Fever Detection at Doorbell</vt:lpstr>
      <vt:lpstr>Solution – 3  AI based alert on breaking social distancing</vt:lpstr>
      <vt:lpstr>The Mathematics behind the AI</vt:lpstr>
      <vt:lpstr>Realtime Output of Our Product</vt:lpstr>
      <vt:lpstr>Appraisals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Based  COVID-19 Prevention Compliance</dc:title>
  <dc:creator>Sarthak Srivastava</dc:creator>
  <cp:lastModifiedBy>mayank singhal</cp:lastModifiedBy>
  <cp:revision>23</cp:revision>
  <dcterms:created xsi:type="dcterms:W3CDTF">2020-05-29T15:11:42Z</dcterms:created>
  <dcterms:modified xsi:type="dcterms:W3CDTF">2020-07-01T10:15:49Z</dcterms:modified>
</cp:coreProperties>
</file>